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64" r:id="rId3"/>
    <p:sldId id="262" r:id="rId4"/>
    <p:sldId id="263" r:id="rId5"/>
    <p:sldId id="261" r:id="rId6"/>
    <p:sldId id="258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08b3119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08b31190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508b31190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08b3119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08b31190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508b31190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1427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08b3119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08b31190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508b31190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9204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08b3119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08b31190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508b31190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8686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08b31190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08b311908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508b311908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612"/>
              </a:buClr>
              <a:buSzPts val="6000"/>
              <a:buFont typeface="Lucida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3704095" y="6356350"/>
            <a:ext cx="4788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074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"/>
          <p:cNvSpPr txBox="1"/>
          <p:nvPr/>
        </p:nvSpPr>
        <p:spPr>
          <a:xfrm>
            <a:off x="11148646" y="87923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9834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61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3704095" y="6356350"/>
            <a:ext cx="4788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074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61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3704095" y="6356350"/>
            <a:ext cx="4788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074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9834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61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704095" y="6356350"/>
            <a:ext cx="4788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074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612"/>
              </a:buClr>
              <a:buSzPts val="6000"/>
              <a:buFont typeface="Lucida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704095" y="6356350"/>
            <a:ext cx="4788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074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9834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61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704095" y="6356350"/>
            <a:ext cx="4788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074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61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3704095" y="6356350"/>
            <a:ext cx="4788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074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9834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61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3704095" y="6356350"/>
            <a:ext cx="4788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074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3704095" y="6356350"/>
            <a:ext cx="4788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074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612"/>
              </a:buClr>
              <a:buSzPts val="3200"/>
              <a:buFont typeface="Lucida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3704095" y="6356350"/>
            <a:ext cx="4788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074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612"/>
              </a:buClr>
              <a:buSzPts val="3200"/>
              <a:buFont typeface="Lucida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3704095" y="6356350"/>
            <a:ext cx="4788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074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8D8D8"/>
            </a:gs>
            <a:gs pos="14000">
              <a:srgbClr val="FAFAFA"/>
            </a:gs>
            <a:gs pos="100000">
              <a:srgbClr val="CECECE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9834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612"/>
              </a:buClr>
              <a:buSzPts val="3600"/>
              <a:buFont typeface="Lucida Sans"/>
              <a:buNone/>
              <a:defRPr sz="3600" b="1" i="0" u="none" strike="noStrike" cap="none">
                <a:solidFill>
                  <a:srgbClr val="E1561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704095" y="6356350"/>
            <a:ext cx="4788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074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086416" y="579882"/>
            <a:ext cx="1599171" cy="896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50383" y="675803"/>
            <a:ext cx="403417" cy="69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843785" y="5977915"/>
            <a:ext cx="616611" cy="74356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612"/>
              </a:buClr>
              <a:buSzPts val="6000"/>
              <a:buFont typeface="Lucida Sans"/>
              <a:buNone/>
            </a:pPr>
            <a:r>
              <a:rPr lang="en-US" dirty="0"/>
              <a:t>Week 3</a:t>
            </a:r>
            <a:br>
              <a:rPr lang="en-US" dirty="0"/>
            </a:br>
            <a:endParaRPr dirty="0"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>
            <a:off x="1526588" y="2884863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n-US" sz="4400" u="sng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U5/U6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lang="en-US" sz="3200" u="sng" dirty="0">
              <a:solidFill>
                <a:schemeClr val="tx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Comfort On The Ball</a:t>
            </a:r>
            <a:endParaRPr sz="4400" dirty="0">
              <a:solidFill>
                <a:schemeClr val="tx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3704095" y="6356350"/>
            <a:ext cx="4788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Ownership • Teamwork • Leadership • Respect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Dribbling – Asteroid Dribble </a:t>
            </a:r>
            <a:br>
              <a:rPr lang="en-US"/>
            </a:br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839788" y="1743650"/>
            <a:ext cx="3932100" cy="381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Grid 20 x 20 Yards</a:t>
            </a:r>
          </a:p>
          <a:p>
            <a:pPr marL="285750" lvl="0" indent="-2159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1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•"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Start without soccer balls</a:t>
            </a: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•"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Lay down cones in the grid.</a:t>
            </a: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•"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Players need to get to the other side without touching any cones</a:t>
            </a: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•"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Add soccer balls, if they hit an “Asteroid” they need to make a crash sound and keep going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Possible Coaching Points</a:t>
            </a: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159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endParaRPr lang="en-US" sz="11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Noto Sans Symbols"/>
              <a:buChar char="✔"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Avoid hitting other players</a:t>
            </a: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Noto Sans Symbols"/>
              <a:buChar char="✔"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Avoid hitting “Asteroids”</a:t>
            </a: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Noto Sans Symbols"/>
              <a:buChar char="✔"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Use both feet if you can</a:t>
            </a: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100" i="1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i="1" dirty="0">
                <a:latin typeface="Arial"/>
                <a:ea typeface="Arial"/>
                <a:cs typeface="Arial"/>
                <a:sym typeface="Arial"/>
              </a:rPr>
              <a:t>Guided Question -  How Do I Know Where To Go Next To Make Sure I Don’t Hit An Asteroid?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3" name="Google Shape;1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1657550"/>
            <a:ext cx="5384850" cy="4079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839800" y="0"/>
            <a:ext cx="6361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Dribbling – Individual Gates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839788" y="1719941"/>
            <a:ext cx="5794928" cy="400037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Grid 20 x 20 Yards</a:t>
            </a:r>
            <a:endParaRPr sz="1100" b="1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159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•"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Begin without soccer balls and encourage players to go through gates in different ways (run, jump, backwards)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•"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Add soccer balls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•"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Play short rounds. Have players yell out the number of gates they dribbled through.  Then try to beat that number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•"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Progress to doing a move through a gate. (Pull back, step over etc..)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159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Possible Coaching Points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Noto Sans Symbols"/>
              <a:buChar char="✔"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Use all part of the feet to maintain control of the ball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Noto Sans Symbols"/>
              <a:buChar char="✔"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Vision – Where is the open gate?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Noto Sans Symbols"/>
              <a:buChar char="✔"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Be creative with surfaces of foot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100" i="1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i="1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i="1" dirty="0">
                <a:latin typeface="Arial"/>
                <a:ea typeface="Arial"/>
                <a:cs typeface="Arial"/>
                <a:sym typeface="Arial"/>
              </a:rPr>
              <a:t>Guided Question – I Wonder How I Can Get Through More Gates Next Time?</a:t>
            </a:r>
            <a:endParaRPr sz="1100" b="1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Picture 4" descr="A close up of a map&#13;&#10;&#13;&#10;Description automatically generated">
            <a:extLst>
              <a:ext uri="{FF2B5EF4-FFF2-40B4-BE49-F238E27FC236}">
                <a16:creationId xmlns:a16="http://schemas.microsoft.com/office/drawing/2014/main" id="{A262FFF6-7C58-1E49-91B5-2B0C6F0F5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633" y="1719942"/>
            <a:ext cx="4861835" cy="400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7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839788" y="0"/>
            <a:ext cx="82443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Dribbling – Ships Across The Ocean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839787" y="1600200"/>
            <a:ext cx="5069307" cy="417062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Grid 15 x 25 yards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159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•"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All players on end line without ball.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•"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Coach in the middle.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•"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Players sing “Ships across the Ocean, Ships across the Sea.  Captain, Captain You Can’t Catch ME!!!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•"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Players run to the far end line.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•"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If player is tagged join the coach.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•"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Add soccer balls.  Look to put foot on the ball to tag player.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Possible Coaching Points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159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Noto Sans Symbols"/>
              <a:buChar char="✔"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This is a Target game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Noto Sans Symbols"/>
              <a:buChar char="✔"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Encourage change of direction and speed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Noto Sans Symbols"/>
              <a:buChar char="✔"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Keep the ball close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Noto Sans Symbols"/>
              <a:buChar char="✔"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Keep balance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Noto Sans Symbols"/>
              <a:buChar char="✔"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Vision up and around the field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Noto Sans Symbols"/>
              <a:buChar char="✔"/>
            </a:pPr>
            <a:endParaRPr lang="en-US"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</a:pPr>
            <a:r>
              <a:rPr lang="en-US" sz="1100" b="1" i="1" dirty="0">
                <a:latin typeface="Arial"/>
                <a:ea typeface="Arial"/>
                <a:cs typeface="Arial"/>
                <a:sym typeface="Arial"/>
              </a:rPr>
              <a:t>Guided Question – I wonder how you can tell where the Captain is?</a:t>
            </a:r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</a:pPr>
            <a:r>
              <a:rPr lang="en-US" sz="1100" b="1" i="1" dirty="0">
                <a:latin typeface="Arial"/>
                <a:ea typeface="Arial"/>
                <a:cs typeface="Arial"/>
                <a:sym typeface="Arial"/>
              </a:rPr>
              <a:t>                               Can anyone show me how to change direction?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3" name="Google Shape;1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7922" y="1557829"/>
            <a:ext cx="5069307" cy="4212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22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839788" y="-265814"/>
            <a:ext cx="7649091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 v 3 Game </a:t>
            </a:r>
            <a:br>
              <a:rPr lang="en-US" dirty="0"/>
            </a:br>
            <a:r>
              <a:rPr lang="en-US" dirty="0"/>
              <a:t>Play – Practice - Play</a:t>
            </a:r>
            <a:endParaRPr dirty="0"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283733" y="1676496"/>
            <a:ext cx="3645715" cy="416769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Salvo Soccer Club utilizes the </a:t>
            </a:r>
            <a:r>
              <a:rPr lang="en-US" sz="1400" i="1" dirty="0">
                <a:latin typeface="Arial"/>
                <a:ea typeface="Arial"/>
                <a:cs typeface="Arial"/>
                <a:sym typeface="Arial"/>
              </a:rPr>
              <a:t>Play – Practice – Play 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model that is supported by U.S. Soccer.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U5/U6 Practice Model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5-10 minutes of Scrimmage to start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20+ minutes of activities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30 minutes Scrimmage with another team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Keep games to 3v3 to maximize opportunities on the ball for players.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Split your team with the other coach and run side by side games.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Rotate players to keep games competitive.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Placeholder 5" descr="A close up of a map&#13;&#10;&#13;&#10;Description automatically generated">
            <a:extLst>
              <a:ext uri="{FF2B5EF4-FFF2-40B4-BE49-F238E27FC236}">
                <a16:creationId xmlns:a16="http://schemas.microsoft.com/office/drawing/2014/main" id="{11CC63AE-F507-3849-A020-6C8B5EFEEA6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056" r="2056"/>
          <a:stretch>
            <a:fillRect/>
          </a:stretch>
        </p:blipFill>
        <p:spPr>
          <a:xfrm>
            <a:off x="4238368" y="1676496"/>
            <a:ext cx="7336611" cy="4254748"/>
          </a:xfrm>
        </p:spPr>
      </p:pic>
    </p:spTree>
    <p:extLst>
      <p:ext uri="{BB962C8B-B14F-4D97-AF65-F5344CB8AC3E}">
        <p14:creationId xmlns:p14="http://schemas.microsoft.com/office/powerpoint/2010/main" val="166276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9833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Diagram Details</a:t>
            </a:r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507275"/>
            <a:ext cx="9689757" cy="516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lvo 1">
      <a:dk1>
        <a:srgbClr val="000000"/>
      </a:dk1>
      <a:lt1>
        <a:srgbClr val="FFFFFF"/>
      </a:lt1>
      <a:dk2>
        <a:srgbClr val="797979"/>
      </a:dk2>
      <a:lt2>
        <a:srgbClr val="224288"/>
      </a:lt2>
      <a:accent1>
        <a:srgbClr val="FF2600"/>
      </a:accent1>
      <a:accent2>
        <a:srgbClr val="87B6AE"/>
      </a:accent2>
      <a:accent3>
        <a:srgbClr val="797979"/>
      </a:accent3>
      <a:accent4>
        <a:srgbClr val="212121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445</Words>
  <Application>Microsoft Macintosh PowerPoint</Application>
  <PresentationFormat>Widescreen</PresentationFormat>
  <Paragraphs>78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Lucida Sans</vt:lpstr>
      <vt:lpstr>Noto Sans Symbols</vt:lpstr>
      <vt:lpstr>Office Theme</vt:lpstr>
      <vt:lpstr>Week 3 </vt:lpstr>
      <vt:lpstr>Dribbling – Asteroid Dribble  </vt:lpstr>
      <vt:lpstr>Dribbling – Individual Gates </vt:lpstr>
      <vt:lpstr>Dribbling – Ships Across The Ocean </vt:lpstr>
      <vt:lpstr>3 v 3 Game  Play – Practice - Play</vt:lpstr>
      <vt:lpstr>Diagram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Part Dribble </dc:title>
  <cp:lastModifiedBy>Sean McKuras</cp:lastModifiedBy>
  <cp:revision>9</cp:revision>
  <dcterms:modified xsi:type="dcterms:W3CDTF">2022-05-12T15:09:05Z</dcterms:modified>
</cp:coreProperties>
</file>